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71" r:id="rId2"/>
    <p:sldId id="256" r:id="rId3"/>
    <p:sldId id="270" r:id="rId4"/>
    <p:sldId id="264" r:id="rId5"/>
    <p:sldId id="258" r:id="rId6"/>
    <p:sldId id="259" r:id="rId7"/>
    <p:sldId id="260" r:id="rId8"/>
    <p:sldId id="269" r:id="rId9"/>
    <p:sldId id="266" r:id="rId10"/>
    <p:sldId id="261" r:id="rId11"/>
    <p:sldId id="262" r:id="rId12"/>
    <p:sldId id="265" r:id="rId13"/>
  </p:sldIdLst>
  <p:sldSz cx="9601200" cy="73152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02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4" autoAdjust="0"/>
    <p:restoredTop sz="90884"/>
  </p:normalViewPr>
  <p:slideViewPr>
    <p:cSldViewPr>
      <p:cViewPr varScale="1">
        <p:scale>
          <a:sx n="104" d="100"/>
          <a:sy n="104" d="100"/>
        </p:scale>
        <p:origin x="2640" y="208"/>
      </p:cViewPr>
      <p:guideLst>
        <p:guide orient="horz" pos="2304"/>
        <p:guide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68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6E0A961-F939-9B3D-2E65-579A4B6B565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5363" name="Rectangle 3">
            <a:extLst>
              <a:ext uri="{FF2B5EF4-FFF2-40B4-BE49-F238E27FC236}">
                <a16:creationId xmlns:a16="http://schemas.microsoft.com/office/drawing/2014/main" id="{A5455391-D4CE-0BB5-9D32-E8C47ADF6056}"/>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15364" name="Rectangle 4">
            <a:extLst>
              <a:ext uri="{FF2B5EF4-FFF2-40B4-BE49-F238E27FC236}">
                <a16:creationId xmlns:a16="http://schemas.microsoft.com/office/drawing/2014/main" id="{1B6DAB30-6607-EBE2-92D3-ED57E9911F12}"/>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5365" name="Rectangle 5">
            <a:extLst>
              <a:ext uri="{FF2B5EF4-FFF2-40B4-BE49-F238E27FC236}">
                <a16:creationId xmlns:a16="http://schemas.microsoft.com/office/drawing/2014/main" id="{E97A3302-C31C-D165-1391-A755CC7B78BC}"/>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18CD618-465D-A24C-BA1A-8A7893B7C930}"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3E7CBE4-01ED-60DD-5821-46994C9948B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23555" name="Rectangle 3">
            <a:extLst>
              <a:ext uri="{FF2B5EF4-FFF2-40B4-BE49-F238E27FC236}">
                <a16:creationId xmlns:a16="http://schemas.microsoft.com/office/drawing/2014/main" id="{81C8ABA3-006E-A5EE-ED5B-EAF45430BCA7}"/>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2052" name="Rectangle 4">
            <a:extLst>
              <a:ext uri="{FF2B5EF4-FFF2-40B4-BE49-F238E27FC236}">
                <a16:creationId xmlns:a16="http://schemas.microsoft.com/office/drawing/2014/main" id="{40AB89E0-FA71-3D5E-4280-A558F47DAA30}"/>
              </a:ext>
            </a:extLst>
          </p:cNvPr>
          <p:cNvSpPr>
            <a:spLocks noChangeArrowheads="1" noTextEdit="1"/>
          </p:cNvSpPr>
          <p:nvPr>
            <p:ph type="sldImg" idx="2"/>
          </p:nvPr>
        </p:nvSpPr>
        <p:spPr bwMode="auto">
          <a:xfrm>
            <a:off x="1177925" y="685800"/>
            <a:ext cx="45021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a:extLst>
              <a:ext uri="{FF2B5EF4-FFF2-40B4-BE49-F238E27FC236}">
                <a16:creationId xmlns:a16="http://schemas.microsoft.com/office/drawing/2014/main" id="{14D584CE-E406-6942-F072-68E9C6A9BF38}"/>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FA8932FE-8818-3CA9-205A-1F0B4D1913E4}"/>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23559" name="Rectangle 7">
            <a:extLst>
              <a:ext uri="{FF2B5EF4-FFF2-40B4-BE49-F238E27FC236}">
                <a16:creationId xmlns:a16="http://schemas.microsoft.com/office/drawing/2014/main" id="{5E0BBAA4-DB93-5C6F-522E-8B365BBD127D}"/>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5466137-791C-594F-8748-958BE28CA7B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EF9D8D1-59FD-5758-FE22-5C8DD3BCA07A}"/>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FF46B8E-9DAB-3946-B826-9CE4D293B71C}" type="slidenum">
              <a:rPr lang="en-US" altLang="en-US" sz="1200"/>
              <a:pPr/>
              <a:t>2</a:t>
            </a:fld>
            <a:endParaRPr lang="en-US" altLang="en-US" sz="1200"/>
          </a:p>
        </p:txBody>
      </p:sp>
      <p:sp>
        <p:nvSpPr>
          <p:cNvPr id="6147" name="Rectangle 2">
            <a:extLst>
              <a:ext uri="{FF2B5EF4-FFF2-40B4-BE49-F238E27FC236}">
                <a16:creationId xmlns:a16="http://schemas.microsoft.com/office/drawing/2014/main" id="{8BDEEE81-1C08-BFAC-87C3-12188554C985}"/>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34BEB900-9BBC-2E1E-8596-DADBE41A14B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125DDCD1-5835-61FE-4350-F986BFD6DB92}"/>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E77DD7F-76C1-D248-B588-8155B7C31A51}" type="slidenum">
              <a:rPr lang="en-US" altLang="en-US" sz="1200"/>
              <a:pPr/>
              <a:t>4</a:t>
            </a:fld>
            <a:endParaRPr lang="en-US" altLang="en-US" sz="1200"/>
          </a:p>
        </p:txBody>
      </p:sp>
      <p:sp>
        <p:nvSpPr>
          <p:cNvPr id="9219" name="Rectangle 2">
            <a:extLst>
              <a:ext uri="{FF2B5EF4-FFF2-40B4-BE49-F238E27FC236}">
                <a16:creationId xmlns:a16="http://schemas.microsoft.com/office/drawing/2014/main" id="{170C99B8-E59D-1476-F9DC-7D99E3EC48BF}"/>
              </a:ext>
            </a:extLst>
          </p:cNvPr>
          <p:cNvSpPr>
            <a:spLocks noChangeArrowheads="1" noTextEdit="1"/>
          </p:cNvSpPr>
          <p:nvPr>
            <p:ph type="sldImg"/>
          </p:nvPr>
        </p:nvSpPr>
        <p:spPr>
          <a:ln/>
        </p:spPr>
      </p:sp>
      <p:sp>
        <p:nvSpPr>
          <p:cNvPr id="9220" name="Rectangle 3">
            <a:extLst>
              <a:ext uri="{FF2B5EF4-FFF2-40B4-BE49-F238E27FC236}">
                <a16:creationId xmlns:a16="http://schemas.microsoft.com/office/drawing/2014/main" id="{E8FA4849-6CDB-EADD-8290-BE78002A083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1664FAE1-26F2-822C-DDD5-DFA95344C547}"/>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BEF9D3-AA26-8B48-85AB-049998B5E3F8}" type="slidenum">
              <a:rPr lang="en-US" altLang="en-US" sz="1200"/>
              <a:pPr/>
              <a:t>5</a:t>
            </a:fld>
            <a:endParaRPr lang="en-US" altLang="en-US" sz="1200"/>
          </a:p>
        </p:txBody>
      </p:sp>
      <p:sp>
        <p:nvSpPr>
          <p:cNvPr id="11267" name="Rectangle 2">
            <a:extLst>
              <a:ext uri="{FF2B5EF4-FFF2-40B4-BE49-F238E27FC236}">
                <a16:creationId xmlns:a16="http://schemas.microsoft.com/office/drawing/2014/main" id="{24EE9AB3-1760-CDE3-C356-EDE242AE13E7}"/>
              </a:ext>
            </a:extLst>
          </p:cNvPr>
          <p:cNvSpPr>
            <a:spLocks noChangeArrowheads="1" noTextEdit="1"/>
          </p:cNvSpPr>
          <p:nvPr>
            <p:ph type="sldImg"/>
          </p:nvPr>
        </p:nvSpPr>
        <p:spPr>
          <a:ln/>
        </p:spPr>
      </p:sp>
      <p:sp>
        <p:nvSpPr>
          <p:cNvPr id="11268" name="Rectangle 3">
            <a:extLst>
              <a:ext uri="{FF2B5EF4-FFF2-40B4-BE49-F238E27FC236}">
                <a16:creationId xmlns:a16="http://schemas.microsoft.com/office/drawing/2014/main" id="{D6F0AF1E-51C2-FEC9-13E0-D86908EFD61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F11E5FE1-0BF4-1D41-7731-DCC9E66C72F1}"/>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029BD27-0D17-3E4D-85A5-567BBB2C74EB}" type="slidenum">
              <a:rPr lang="en-US" altLang="en-US" sz="1200"/>
              <a:pPr/>
              <a:t>6</a:t>
            </a:fld>
            <a:endParaRPr lang="en-US" altLang="en-US" sz="1200"/>
          </a:p>
        </p:txBody>
      </p:sp>
      <p:sp>
        <p:nvSpPr>
          <p:cNvPr id="13315" name="Rectangle 2">
            <a:extLst>
              <a:ext uri="{FF2B5EF4-FFF2-40B4-BE49-F238E27FC236}">
                <a16:creationId xmlns:a16="http://schemas.microsoft.com/office/drawing/2014/main" id="{A0EBDD47-A70B-857D-CC7A-486E680C26CF}"/>
              </a:ext>
            </a:extLst>
          </p:cNvPr>
          <p:cNvSpPr>
            <a:spLocks noChangeArrowheads="1" noTextEdit="1"/>
          </p:cNvSpPr>
          <p:nvPr>
            <p:ph type="sldImg"/>
          </p:nvPr>
        </p:nvSpPr>
        <p:spPr>
          <a:ln/>
        </p:spPr>
      </p:sp>
      <p:sp>
        <p:nvSpPr>
          <p:cNvPr id="13316" name="Rectangle 3">
            <a:extLst>
              <a:ext uri="{FF2B5EF4-FFF2-40B4-BE49-F238E27FC236}">
                <a16:creationId xmlns:a16="http://schemas.microsoft.com/office/drawing/2014/main" id="{6F03C204-40BC-7A6E-B91B-FB4025A9F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781B51F-7081-8872-F827-4270DF0C844A}"/>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E11293C-F791-1443-BCC2-AB66D01BCB45}" type="slidenum">
              <a:rPr lang="en-US" altLang="en-US" sz="1200"/>
              <a:pPr/>
              <a:t>7</a:t>
            </a:fld>
            <a:endParaRPr lang="en-US" altLang="en-US" sz="1200"/>
          </a:p>
        </p:txBody>
      </p:sp>
      <p:sp>
        <p:nvSpPr>
          <p:cNvPr id="15363" name="Rectangle 1026">
            <a:extLst>
              <a:ext uri="{FF2B5EF4-FFF2-40B4-BE49-F238E27FC236}">
                <a16:creationId xmlns:a16="http://schemas.microsoft.com/office/drawing/2014/main" id="{EA0FF415-765A-F94A-55A1-46ED63D0B777}"/>
              </a:ext>
            </a:extLst>
          </p:cNvPr>
          <p:cNvSpPr>
            <a:spLocks noChangeArrowheads="1" noTextEdit="1"/>
          </p:cNvSpPr>
          <p:nvPr>
            <p:ph type="sldImg"/>
          </p:nvPr>
        </p:nvSpPr>
        <p:spPr>
          <a:ln/>
        </p:spPr>
      </p:sp>
      <p:sp>
        <p:nvSpPr>
          <p:cNvPr id="15364" name="Rectangle 1027">
            <a:extLst>
              <a:ext uri="{FF2B5EF4-FFF2-40B4-BE49-F238E27FC236}">
                <a16:creationId xmlns:a16="http://schemas.microsoft.com/office/drawing/2014/main" id="{701F08DF-0011-C698-DFAA-8E8DE68C45CF}"/>
              </a:ext>
            </a:extLst>
          </p:cNvPr>
          <p:cNvSpPr>
            <a:spLocks noGrp="1" noChangeArrowheads="1"/>
          </p:cNvSpPr>
          <p:nvPr>
            <p:ph type="body" idx="1"/>
          </p:nvPr>
        </p:nvSpPr>
        <p:spPr>
          <a:noFill/>
        </p:spPr>
        <p:txBody>
          <a:bodyPr/>
          <a:lstStyle/>
          <a:p>
            <a:pPr eaLnBrk="1" hangingPunct="1"/>
            <a:r>
              <a:rPr lang="en-US" altLang="en-US"/>
              <a:t>Use as many lines as appropriate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81512FED-310D-6DF6-0B5C-4716AFB14398}"/>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FF842CB-17AF-9F42-9A33-BCB0FAA48536}" type="slidenum">
              <a:rPr lang="en-US" altLang="en-US" sz="1200"/>
              <a:pPr/>
              <a:t>9</a:t>
            </a:fld>
            <a:endParaRPr lang="en-US" altLang="en-US" sz="1200"/>
          </a:p>
        </p:txBody>
      </p:sp>
      <p:sp>
        <p:nvSpPr>
          <p:cNvPr id="18435" name="Rectangle 2">
            <a:extLst>
              <a:ext uri="{FF2B5EF4-FFF2-40B4-BE49-F238E27FC236}">
                <a16:creationId xmlns:a16="http://schemas.microsoft.com/office/drawing/2014/main" id="{1F10F5C9-5AA8-835C-AB3E-4BA7AA21F54A}"/>
              </a:ext>
            </a:extLst>
          </p:cNvPr>
          <p:cNvSpPr>
            <a:spLocks noChangeArrowheads="1" noTextEdit="1"/>
          </p:cNvSpPr>
          <p:nvPr>
            <p:ph type="sldImg"/>
          </p:nvPr>
        </p:nvSpPr>
        <p:spPr>
          <a:ln/>
        </p:spPr>
      </p:sp>
      <p:sp>
        <p:nvSpPr>
          <p:cNvPr id="18436" name="Rectangle 3">
            <a:extLst>
              <a:ext uri="{FF2B5EF4-FFF2-40B4-BE49-F238E27FC236}">
                <a16:creationId xmlns:a16="http://schemas.microsoft.com/office/drawing/2014/main" id="{3029F944-737E-748B-AFDC-A67414E0D256}"/>
              </a:ext>
            </a:extLst>
          </p:cNvPr>
          <p:cNvSpPr>
            <a:spLocks noGrp="1" noChangeArrowheads="1"/>
          </p:cNvSpPr>
          <p:nvPr>
            <p:ph type="body" idx="1"/>
          </p:nvPr>
        </p:nvSpPr>
        <p:spPr>
          <a:noFill/>
        </p:spPr>
        <p:txBody>
          <a:bodyPr/>
          <a:lstStyle/>
          <a:p>
            <a:pPr eaLnBrk="1" hangingPunct="1"/>
            <a:r>
              <a:rPr lang="en-US" altLang="en-US" sz="700"/>
              <a:t>Approved Budget for the grant dollars only.  S</a:t>
            </a:r>
            <a:r>
              <a:rPr lang="en-US" altLang="en-US" sz="500">
                <a:solidFill>
                  <a:schemeClr val="accent2"/>
                </a:solidFill>
              </a:rPr>
              <a:t>hould include approvals made during grant term.</a:t>
            </a:r>
            <a:endParaRPr lang="en-US" altLang="en-US" sz="700"/>
          </a:p>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28E812CD-9C76-DA62-A569-26FEDD1BD08A}"/>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3EF547-9C0C-0A40-8AAE-3B5FCB1DE4C7}" type="slidenum">
              <a:rPr lang="en-US" altLang="en-US" sz="1200"/>
              <a:pPr/>
              <a:t>11</a:t>
            </a:fld>
            <a:endParaRPr lang="en-US" altLang="en-US" sz="1200"/>
          </a:p>
        </p:txBody>
      </p:sp>
      <p:sp>
        <p:nvSpPr>
          <p:cNvPr id="21507" name="Rectangle 2">
            <a:extLst>
              <a:ext uri="{FF2B5EF4-FFF2-40B4-BE49-F238E27FC236}">
                <a16:creationId xmlns:a16="http://schemas.microsoft.com/office/drawing/2014/main" id="{60F69C14-57C8-0486-9794-1A401573C514}"/>
              </a:ext>
            </a:extLst>
          </p:cNvPr>
          <p:cNvSpPr>
            <a:spLocks noChangeArrowheads="1" noTextEdit="1"/>
          </p:cNvSpPr>
          <p:nvPr>
            <p:ph type="sldImg"/>
          </p:nvPr>
        </p:nvSpPr>
        <p:spPr>
          <a:ln/>
        </p:spPr>
      </p:sp>
      <p:sp>
        <p:nvSpPr>
          <p:cNvPr id="21508" name="Rectangle 3">
            <a:extLst>
              <a:ext uri="{FF2B5EF4-FFF2-40B4-BE49-F238E27FC236}">
                <a16:creationId xmlns:a16="http://schemas.microsoft.com/office/drawing/2014/main" id="{9AD42105-8987-B599-AA82-04AB36B4DBBB}"/>
              </a:ext>
            </a:extLst>
          </p:cNvPr>
          <p:cNvSpPr>
            <a:spLocks noGrp="1" noChangeArrowheads="1"/>
          </p:cNvSpPr>
          <p:nvPr>
            <p:ph type="body" idx="1"/>
          </p:nvPr>
        </p:nvSpPr>
        <p:spPr>
          <a:noFill/>
        </p:spPr>
        <p:txBody>
          <a:bodyPr/>
          <a:lstStyle/>
          <a:p>
            <a:pPr eaLnBrk="1" hangingPunct="1"/>
            <a:r>
              <a:rPr lang="en-US" altLang="en-US"/>
              <a:t>Note any differences from original pro forma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1196975"/>
            <a:ext cx="7200900" cy="254635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00150" y="3841750"/>
            <a:ext cx="72009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3228CE3A-CF5A-63C1-9679-8D7CBC3CFE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6AF7C67-07D2-4722-4329-368A0917A7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45E977C-8DDF-EA1A-B988-EB6838D362B6}"/>
              </a:ext>
            </a:extLst>
          </p:cNvPr>
          <p:cNvSpPr>
            <a:spLocks noGrp="1" noChangeArrowheads="1"/>
          </p:cNvSpPr>
          <p:nvPr>
            <p:ph type="sldNum" sz="quarter" idx="12"/>
          </p:nvPr>
        </p:nvSpPr>
        <p:spPr>
          <a:ln/>
        </p:spPr>
        <p:txBody>
          <a:bodyPr/>
          <a:lstStyle>
            <a:lvl1pPr>
              <a:defRPr/>
            </a:lvl1pPr>
          </a:lstStyle>
          <a:p>
            <a:fld id="{49DBF432-9BB5-3A4C-A123-07533946D1EC}" type="slidenum">
              <a:rPr lang="en-US" altLang="en-US"/>
              <a:pPr/>
              <a:t>‹#›</a:t>
            </a:fld>
            <a:endParaRPr lang="en-US" altLang="en-US"/>
          </a:p>
        </p:txBody>
      </p:sp>
    </p:spTree>
    <p:extLst>
      <p:ext uri="{BB962C8B-B14F-4D97-AF65-F5344CB8AC3E}">
        <p14:creationId xmlns:p14="http://schemas.microsoft.com/office/powerpoint/2010/main" val="3969384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217D24E-1D91-03ED-8617-C56586A106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B4D27E7-4D04-6FA9-F433-21F04F7F6A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D573E7-7595-79C2-53AE-74C64D0985BE}"/>
              </a:ext>
            </a:extLst>
          </p:cNvPr>
          <p:cNvSpPr>
            <a:spLocks noGrp="1" noChangeArrowheads="1"/>
          </p:cNvSpPr>
          <p:nvPr>
            <p:ph type="sldNum" sz="quarter" idx="12"/>
          </p:nvPr>
        </p:nvSpPr>
        <p:spPr>
          <a:ln/>
        </p:spPr>
        <p:txBody>
          <a:bodyPr/>
          <a:lstStyle>
            <a:lvl1pPr>
              <a:defRPr/>
            </a:lvl1pPr>
          </a:lstStyle>
          <a:p>
            <a:fld id="{4E2CA4D6-0ACF-F940-ABD0-723EB751CFB4}" type="slidenum">
              <a:rPr lang="en-US" altLang="en-US"/>
              <a:pPr/>
              <a:t>‹#›</a:t>
            </a:fld>
            <a:endParaRPr lang="en-US" altLang="en-US"/>
          </a:p>
        </p:txBody>
      </p:sp>
    </p:spTree>
    <p:extLst>
      <p:ext uri="{BB962C8B-B14F-4D97-AF65-F5344CB8AC3E}">
        <p14:creationId xmlns:p14="http://schemas.microsoft.com/office/powerpoint/2010/main" val="4484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1488" y="406400"/>
            <a:ext cx="2058987"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9763" y="406400"/>
            <a:ext cx="6029325"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804C8B-F652-C02F-BCED-6427A63046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91BBFD3-E2F3-FB60-5612-B7A9DF472D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A3D4D42-3EF8-CB2A-8E3E-6D6230C38827}"/>
              </a:ext>
            </a:extLst>
          </p:cNvPr>
          <p:cNvSpPr>
            <a:spLocks noGrp="1" noChangeArrowheads="1"/>
          </p:cNvSpPr>
          <p:nvPr>
            <p:ph type="sldNum" sz="quarter" idx="12"/>
          </p:nvPr>
        </p:nvSpPr>
        <p:spPr>
          <a:ln/>
        </p:spPr>
        <p:txBody>
          <a:bodyPr/>
          <a:lstStyle>
            <a:lvl1pPr>
              <a:defRPr/>
            </a:lvl1pPr>
          </a:lstStyle>
          <a:p>
            <a:fld id="{A6E32487-86ED-7A47-8BB1-E699E6E88AFD}" type="slidenum">
              <a:rPr lang="en-US" altLang="en-US"/>
              <a:pPr/>
              <a:t>‹#›</a:t>
            </a:fld>
            <a:endParaRPr lang="en-US" altLang="en-US"/>
          </a:p>
        </p:txBody>
      </p:sp>
    </p:spTree>
    <p:extLst>
      <p:ext uri="{BB962C8B-B14F-4D97-AF65-F5344CB8AC3E}">
        <p14:creationId xmlns:p14="http://schemas.microsoft.com/office/powerpoint/2010/main" val="187019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8D081C-61F8-C32A-14AA-EEAFAA481A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7E2F52B-7ED6-ABE5-5E45-DED4FE3654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EE56EFC-C372-EECF-81A8-2B86A5FD48DD}"/>
              </a:ext>
            </a:extLst>
          </p:cNvPr>
          <p:cNvSpPr>
            <a:spLocks noGrp="1" noChangeArrowheads="1"/>
          </p:cNvSpPr>
          <p:nvPr>
            <p:ph type="sldNum" sz="quarter" idx="12"/>
          </p:nvPr>
        </p:nvSpPr>
        <p:spPr>
          <a:ln/>
        </p:spPr>
        <p:txBody>
          <a:bodyPr/>
          <a:lstStyle>
            <a:lvl1pPr>
              <a:defRPr/>
            </a:lvl1pPr>
          </a:lstStyle>
          <a:p>
            <a:fld id="{A255DE05-FF30-0448-9783-B409139EDA01}" type="slidenum">
              <a:rPr lang="en-US" altLang="en-US"/>
              <a:pPr/>
              <a:t>‹#›</a:t>
            </a:fld>
            <a:endParaRPr lang="en-US" altLang="en-US"/>
          </a:p>
        </p:txBody>
      </p:sp>
    </p:spTree>
    <p:extLst>
      <p:ext uri="{BB962C8B-B14F-4D97-AF65-F5344CB8AC3E}">
        <p14:creationId xmlns:p14="http://schemas.microsoft.com/office/powerpoint/2010/main" val="232047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638" y="1824038"/>
            <a:ext cx="8280400" cy="30432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55638" y="4895850"/>
            <a:ext cx="8280400" cy="16002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0AF086B6-4190-13F3-E0F0-0AC156092F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356FB0-1BF8-53D9-7BCE-FC30DE07C3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0B99430-9DC0-9666-D057-24343CBB31E7}"/>
              </a:ext>
            </a:extLst>
          </p:cNvPr>
          <p:cNvSpPr>
            <a:spLocks noGrp="1" noChangeArrowheads="1"/>
          </p:cNvSpPr>
          <p:nvPr>
            <p:ph type="sldNum" sz="quarter" idx="12"/>
          </p:nvPr>
        </p:nvSpPr>
        <p:spPr>
          <a:ln/>
        </p:spPr>
        <p:txBody>
          <a:bodyPr/>
          <a:lstStyle>
            <a:lvl1pPr>
              <a:defRPr/>
            </a:lvl1pPr>
          </a:lstStyle>
          <a:p>
            <a:fld id="{AB4AC208-7B4E-FF41-A93F-7A2BDB4B0F92}" type="slidenum">
              <a:rPr lang="en-US" altLang="en-US"/>
              <a:pPr/>
              <a:t>‹#›</a:t>
            </a:fld>
            <a:endParaRPr lang="en-US" altLang="en-US"/>
          </a:p>
        </p:txBody>
      </p:sp>
    </p:spTree>
    <p:extLst>
      <p:ext uri="{BB962C8B-B14F-4D97-AF65-F5344CB8AC3E}">
        <p14:creationId xmlns:p14="http://schemas.microsoft.com/office/powerpoint/2010/main" val="1598303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725" y="1371600"/>
            <a:ext cx="4003675" cy="513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371600"/>
            <a:ext cx="4003675" cy="513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73C714A-E97E-C636-71B8-BDF4F530120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380338C-C3D4-9EFF-6B92-DBCDC797C9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E176519-5CC5-D19D-9558-368CFD4568BB}"/>
              </a:ext>
            </a:extLst>
          </p:cNvPr>
          <p:cNvSpPr>
            <a:spLocks noGrp="1" noChangeArrowheads="1"/>
          </p:cNvSpPr>
          <p:nvPr>
            <p:ph type="sldNum" sz="quarter" idx="12"/>
          </p:nvPr>
        </p:nvSpPr>
        <p:spPr>
          <a:ln/>
        </p:spPr>
        <p:txBody>
          <a:bodyPr/>
          <a:lstStyle>
            <a:lvl1pPr>
              <a:defRPr/>
            </a:lvl1pPr>
          </a:lstStyle>
          <a:p>
            <a:fld id="{52DAFA05-C06C-CC48-9081-059BBC932BBE}" type="slidenum">
              <a:rPr lang="en-US" altLang="en-US"/>
              <a:pPr/>
              <a:t>‹#›</a:t>
            </a:fld>
            <a:endParaRPr lang="en-US" altLang="en-US"/>
          </a:p>
        </p:txBody>
      </p:sp>
    </p:spTree>
    <p:extLst>
      <p:ext uri="{BB962C8B-B14F-4D97-AF65-F5344CB8AC3E}">
        <p14:creationId xmlns:p14="http://schemas.microsoft.com/office/powerpoint/2010/main" val="401105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988" y="388938"/>
            <a:ext cx="8280400" cy="1414462"/>
          </a:xfrm>
        </p:spPr>
        <p:txBody>
          <a:bodyPr/>
          <a:lstStyle/>
          <a:p>
            <a:r>
              <a:rPr lang="en-US"/>
              <a:t>Click to edit Master title style</a:t>
            </a:r>
          </a:p>
        </p:txBody>
      </p:sp>
      <p:sp>
        <p:nvSpPr>
          <p:cNvPr id="3" name="Text Placeholder 2"/>
          <p:cNvSpPr>
            <a:spLocks noGrp="1"/>
          </p:cNvSpPr>
          <p:nvPr>
            <p:ph type="body" idx="1"/>
          </p:nvPr>
        </p:nvSpPr>
        <p:spPr>
          <a:xfrm>
            <a:off x="661988" y="1793875"/>
            <a:ext cx="4060825"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1988" y="2671763"/>
            <a:ext cx="4060825"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60925" y="1793875"/>
            <a:ext cx="4081463"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60925" y="2671763"/>
            <a:ext cx="4081463"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D4D34D4-69AC-5C0D-E2FD-1BD6DC49923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060CCEC-E886-2EAF-6FD6-758D6BEB54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790973D-9081-8F7F-B25D-08F91605F79B}"/>
              </a:ext>
            </a:extLst>
          </p:cNvPr>
          <p:cNvSpPr>
            <a:spLocks noGrp="1" noChangeArrowheads="1"/>
          </p:cNvSpPr>
          <p:nvPr>
            <p:ph type="sldNum" sz="quarter" idx="12"/>
          </p:nvPr>
        </p:nvSpPr>
        <p:spPr>
          <a:ln/>
        </p:spPr>
        <p:txBody>
          <a:bodyPr/>
          <a:lstStyle>
            <a:lvl1pPr>
              <a:defRPr/>
            </a:lvl1pPr>
          </a:lstStyle>
          <a:p>
            <a:fld id="{70419A8E-5BE5-ED49-8AAF-B225F9A07B91}" type="slidenum">
              <a:rPr lang="en-US" altLang="en-US"/>
              <a:pPr/>
              <a:t>‹#›</a:t>
            </a:fld>
            <a:endParaRPr lang="en-US" altLang="en-US"/>
          </a:p>
        </p:txBody>
      </p:sp>
    </p:spTree>
    <p:extLst>
      <p:ext uri="{BB962C8B-B14F-4D97-AF65-F5344CB8AC3E}">
        <p14:creationId xmlns:p14="http://schemas.microsoft.com/office/powerpoint/2010/main" val="314003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8AAAA93-C465-CFE0-175A-9F8EA9C422D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87B66B8-09C9-2D21-8E6D-05163BA0C9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C908024-07BF-F773-E088-D153B3EE7841}"/>
              </a:ext>
            </a:extLst>
          </p:cNvPr>
          <p:cNvSpPr>
            <a:spLocks noGrp="1" noChangeArrowheads="1"/>
          </p:cNvSpPr>
          <p:nvPr>
            <p:ph type="sldNum" sz="quarter" idx="12"/>
          </p:nvPr>
        </p:nvSpPr>
        <p:spPr>
          <a:ln/>
        </p:spPr>
        <p:txBody>
          <a:bodyPr/>
          <a:lstStyle>
            <a:lvl1pPr>
              <a:defRPr/>
            </a:lvl1pPr>
          </a:lstStyle>
          <a:p>
            <a:fld id="{5AB89614-A87C-484D-9CEB-6CD6D6118C74}" type="slidenum">
              <a:rPr lang="en-US" altLang="en-US"/>
              <a:pPr/>
              <a:t>‹#›</a:t>
            </a:fld>
            <a:endParaRPr lang="en-US" altLang="en-US"/>
          </a:p>
        </p:txBody>
      </p:sp>
    </p:spTree>
    <p:extLst>
      <p:ext uri="{BB962C8B-B14F-4D97-AF65-F5344CB8AC3E}">
        <p14:creationId xmlns:p14="http://schemas.microsoft.com/office/powerpoint/2010/main" val="102191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4A4533-EF0E-6093-FCA5-F10F74C0849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ABDA047-87D5-641C-8534-E8EEC550BE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6F1CF71-C8DC-0312-0FF0-51B14146C067}"/>
              </a:ext>
            </a:extLst>
          </p:cNvPr>
          <p:cNvSpPr>
            <a:spLocks noGrp="1" noChangeArrowheads="1"/>
          </p:cNvSpPr>
          <p:nvPr>
            <p:ph type="sldNum" sz="quarter" idx="12"/>
          </p:nvPr>
        </p:nvSpPr>
        <p:spPr>
          <a:ln/>
        </p:spPr>
        <p:txBody>
          <a:bodyPr/>
          <a:lstStyle>
            <a:lvl1pPr>
              <a:defRPr/>
            </a:lvl1pPr>
          </a:lstStyle>
          <a:p>
            <a:fld id="{F7D11A96-DE34-B54B-9BF8-AE099E56CAA0}" type="slidenum">
              <a:rPr lang="en-US" altLang="en-US"/>
              <a:pPr/>
              <a:t>‹#›</a:t>
            </a:fld>
            <a:endParaRPr lang="en-US" altLang="en-US"/>
          </a:p>
        </p:txBody>
      </p:sp>
    </p:spTree>
    <p:extLst>
      <p:ext uri="{BB962C8B-B14F-4D97-AF65-F5344CB8AC3E}">
        <p14:creationId xmlns:p14="http://schemas.microsoft.com/office/powerpoint/2010/main" val="249759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988" y="487363"/>
            <a:ext cx="3095625" cy="1706562"/>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081463" y="1052513"/>
            <a:ext cx="48609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61988" y="2193925"/>
            <a:ext cx="30956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2738F6A-488A-6283-BE4A-36B4934D0D0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5F4147F-6040-2765-3960-18BDDCBA06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5E6D065-0B77-6C18-5E22-280739D45381}"/>
              </a:ext>
            </a:extLst>
          </p:cNvPr>
          <p:cNvSpPr>
            <a:spLocks noGrp="1" noChangeArrowheads="1"/>
          </p:cNvSpPr>
          <p:nvPr>
            <p:ph type="sldNum" sz="quarter" idx="12"/>
          </p:nvPr>
        </p:nvSpPr>
        <p:spPr>
          <a:ln/>
        </p:spPr>
        <p:txBody>
          <a:bodyPr/>
          <a:lstStyle>
            <a:lvl1pPr>
              <a:defRPr/>
            </a:lvl1pPr>
          </a:lstStyle>
          <a:p>
            <a:fld id="{2F01B59A-35C2-A34E-A379-FB451F90D8A8}" type="slidenum">
              <a:rPr lang="en-US" altLang="en-US"/>
              <a:pPr/>
              <a:t>‹#›</a:t>
            </a:fld>
            <a:endParaRPr lang="en-US" altLang="en-US"/>
          </a:p>
        </p:txBody>
      </p:sp>
    </p:spTree>
    <p:extLst>
      <p:ext uri="{BB962C8B-B14F-4D97-AF65-F5344CB8AC3E}">
        <p14:creationId xmlns:p14="http://schemas.microsoft.com/office/powerpoint/2010/main" val="71858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988" y="487363"/>
            <a:ext cx="3095625" cy="1706562"/>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081463" y="1052513"/>
            <a:ext cx="48609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61988" y="2193925"/>
            <a:ext cx="30956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0203B86-4874-3B34-BD74-94A565042C2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05A5070-0DA2-8359-333A-2508340B97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0A45E47-12D0-5A40-FDFC-65AFCCB06014}"/>
              </a:ext>
            </a:extLst>
          </p:cNvPr>
          <p:cNvSpPr>
            <a:spLocks noGrp="1" noChangeArrowheads="1"/>
          </p:cNvSpPr>
          <p:nvPr>
            <p:ph type="sldNum" sz="quarter" idx="12"/>
          </p:nvPr>
        </p:nvSpPr>
        <p:spPr>
          <a:ln/>
        </p:spPr>
        <p:txBody>
          <a:bodyPr/>
          <a:lstStyle>
            <a:lvl1pPr>
              <a:defRPr/>
            </a:lvl1pPr>
          </a:lstStyle>
          <a:p>
            <a:fld id="{BFF37F9B-EBB6-C047-988D-FC3EE2396A26}" type="slidenum">
              <a:rPr lang="en-US" altLang="en-US"/>
              <a:pPr/>
              <a:t>‹#›</a:t>
            </a:fld>
            <a:endParaRPr lang="en-US" altLang="en-US"/>
          </a:p>
        </p:txBody>
      </p:sp>
    </p:spTree>
    <p:extLst>
      <p:ext uri="{BB962C8B-B14F-4D97-AF65-F5344CB8AC3E}">
        <p14:creationId xmlns:p14="http://schemas.microsoft.com/office/powerpoint/2010/main" val="422051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EE689BC-D9FA-DA47-148B-A0B41F8A40CD}"/>
              </a:ext>
            </a:extLst>
          </p:cNvPr>
          <p:cNvSpPr>
            <a:spLocks noGrp="1" noChangeArrowheads="1"/>
          </p:cNvSpPr>
          <p:nvPr>
            <p:ph type="title"/>
          </p:nvPr>
        </p:nvSpPr>
        <p:spPr bwMode="auto">
          <a:xfrm>
            <a:off x="639763" y="406400"/>
            <a:ext cx="8161337"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E682796-55EE-78D7-9186-08B090C0FC48}"/>
              </a:ext>
            </a:extLst>
          </p:cNvPr>
          <p:cNvSpPr>
            <a:spLocks noGrp="1" noChangeArrowheads="1"/>
          </p:cNvSpPr>
          <p:nvPr>
            <p:ph type="body" idx="1"/>
          </p:nvPr>
        </p:nvSpPr>
        <p:spPr bwMode="auto">
          <a:xfrm>
            <a:off x="720725" y="1371600"/>
            <a:ext cx="8159750" cy="513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54CA999-54DE-1D09-ED3A-582C2A4B75AC}"/>
              </a:ext>
            </a:extLst>
          </p:cNvPr>
          <p:cNvSpPr>
            <a:spLocks noGrp="1" noChangeArrowheads="1"/>
          </p:cNvSpPr>
          <p:nvPr>
            <p:ph type="dt" sz="half" idx="2"/>
          </p:nvPr>
        </p:nvSpPr>
        <p:spPr bwMode="auto">
          <a:xfrm>
            <a:off x="720725" y="6664325"/>
            <a:ext cx="20002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500" smtClean="0"/>
            </a:lvl1pPr>
          </a:lstStyle>
          <a:p>
            <a:pPr>
              <a:defRPr/>
            </a:pPr>
            <a:endParaRPr lang="en-US"/>
          </a:p>
        </p:txBody>
      </p:sp>
      <p:sp>
        <p:nvSpPr>
          <p:cNvPr id="1029" name="Rectangle 5">
            <a:extLst>
              <a:ext uri="{FF2B5EF4-FFF2-40B4-BE49-F238E27FC236}">
                <a16:creationId xmlns:a16="http://schemas.microsoft.com/office/drawing/2014/main" id="{6EAF39CD-0C10-C47D-D664-F168C6E63E51}"/>
              </a:ext>
            </a:extLst>
          </p:cNvPr>
          <p:cNvSpPr>
            <a:spLocks noGrp="1" noChangeArrowheads="1"/>
          </p:cNvSpPr>
          <p:nvPr>
            <p:ph type="ftr" sz="quarter" idx="3"/>
          </p:nvPr>
        </p:nvSpPr>
        <p:spPr bwMode="auto">
          <a:xfrm>
            <a:off x="3279775" y="6664325"/>
            <a:ext cx="30416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ctr" defTabSz="966788" eaLnBrk="1" hangingPunct="1">
              <a:defRPr sz="1500" smtClean="0"/>
            </a:lvl1pPr>
          </a:lstStyle>
          <a:p>
            <a:pPr>
              <a:defRPr/>
            </a:pPr>
            <a:endParaRPr lang="en-US"/>
          </a:p>
        </p:txBody>
      </p:sp>
      <p:sp>
        <p:nvSpPr>
          <p:cNvPr id="1030" name="Rectangle 6">
            <a:extLst>
              <a:ext uri="{FF2B5EF4-FFF2-40B4-BE49-F238E27FC236}">
                <a16:creationId xmlns:a16="http://schemas.microsoft.com/office/drawing/2014/main" id="{58AE8722-83EC-CBAC-F07D-EAD8F046B299}"/>
              </a:ext>
            </a:extLst>
          </p:cNvPr>
          <p:cNvSpPr>
            <a:spLocks noGrp="1" noChangeArrowheads="1"/>
          </p:cNvSpPr>
          <p:nvPr>
            <p:ph type="sldNum" sz="quarter" idx="4"/>
          </p:nvPr>
        </p:nvSpPr>
        <p:spPr bwMode="auto">
          <a:xfrm>
            <a:off x="6880225" y="6664325"/>
            <a:ext cx="20002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500"/>
            </a:lvl1pPr>
          </a:lstStyle>
          <a:p>
            <a:fld id="{59106022-32E8-7341-8EA2-5CD64B33A1E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66788" rtl="0" eaLnBrk="0" fontAlgn="base" hangingPunct="0">
        <a:spcBef>
          <a:spcPct val="0"/>
        </a:spcBef>
        <a:spcAft>
          <a:spcPct val="0"/>
        </a:spcAft>
        <a:defRPr sz="4400" kern="1200">
          <a:solidFill>
            <a:schemeClr val="tx2"/>
          </a:solidFill>
          <a:latin typeface="+mj-lt"/>
          <a:ea typeface="+mj-ea"/>
          <a:cs typeface="+mj-cs"/>
        </a:defRPr>
      </a:lvl1pPr>
      <a:lvl2pPr algn="l" defTabSz="966788" rtl="0" eaLnBrk="0" fontAlgn="base" hangingPunct="0">
        <a:spcBef>
          <a:spcPct val="0"/>
        </a:spcBef>
        <a:spcAft>
          <a:spcPct val="0"/>
        </a:spcAft>
        <a:defRPr sz="4400">
          <a:solidFill>
            <a:schemeClr val="tx2"/>
          </a:solidFill>
          <a:latin typeface="Arial" panose="020B0604020202020204" pitchFamily="34" charset="0"/>
        </a:defRPr>
      </a:lvl2pPr>
      <a:lvl3pPr algn="l" defTabSz="966788" rtl="0" eaLnBrk="0" fontAlgn="base" hangingPunct="0">
        <a:spcBef>
          <a:spcPct val="0"/>
        </a:spcBef>
        <a:spcAft>
          <a:spcPct val="0"/>
        </a:spcAft>
        <a:defRPr sz="4400">
          <a:solidFill>
            <a:schemeClr val="tx2"/>
          </a:solidFill>
          <a:latin typeface="Arial" panose="020B0604020202020204" pitchFamily="34" charset="0"/>
        </a:defRPr>
      </a:lvl3pPr>
      <a:lvl4pPr algn="l" defTabSz="966788" rtl="0" eaLnBrk="0" fontAlgn="base" hangingPunct="0">
        <a:spcBef>
          <a:spcPct val="0"/>
        </a:spcBef>
        <a:spcAft>
          <a:spcPct val="0"/>
        </a:spcAft>
        <a:defRPr sz="4400">
          <a:solidFill>
            <a:schemeClr val="tx2"/>
          </a:solidFill>
          <a:latin typeface="Arial" panose="020B0604020202020204" pitchFamily="34" charset="0"/>
        </a:defRPr>
      </a:lvl4pPr>
      <a:lvl5pPr algn="l" defTabSz="966788" rtl="0" eaLnBrk="0" fontAlgn="base" hangingPunct="0">
        <a:spcBef>
          <a:spcPct val="0"/>
        </a:spcBef>
        <a:spcAft>
          <a:spcPct val="0"/>
        </a:spcAft>
        <a:defRPr sz="4400">
          <a:solidFill>
            <a:schemeClr val="tx2"/>
          </a:solidFill>
          <a:latin typeface="Arial" panose="020B0604020202020204" pitchFamily="34" charset="0"/>
        </a:defRPr>
      </a:lvl5pPr>
      <a:lvl6pPr marL="457200" algn="l" defTabSz="966788" rtl="0" fontAlgn="base">
        <a:spcBef>
          <a:spcPct val="0"/>
        </a:spcBef>
        <a:spcAft>
          <a:spcPct val="0"/>
        </a:spcAft>
        <a:defRPr sz="4400">
          <a:solidFill>
            <a:schemeClr val="tx2"/>
          </a:solidFill>
          <a:latin typeface="Arial" panose="020B0604020202020204" pitchFamily="34" charset="0"/>
        </a:defRPr>
      </a:lvl6pPr>
      <a:lvl7pPr marL="914400" algn="l" defTabSz="966788" rtl="0" fontAlgn="base">
        <a:spcBef>
          <a:spcPct val="0"/>
        </a:spcBef>
        <a:spcAft>
          <a:spcPct val="0"/>
        </a:spcAft>
        <a:defRPr sz="4400">
          <a:solidFill>
            <a:schemeClr val="tx2"/>
          </a:solidFill>
          <a:latin typeface="Arial" panose="020B0604020202020204" pitchFamily="34" charset="0"/>
        </a:defRPr>
      </a:lvl7pPr>
      <a:lvl8pPr marL="1371600" algn="l" defTabSz="966788" rtl="0" fontAlgn="base">
        <a:spcBef>
          <a:spcPct val="0"/>
        </a:spcBef>
        <a:spcAft>
          <a:spcPct val="0"/>
        </a:spcAft>
        <a:defRPr sz="4400">
          <a:solidFill>
            <a:schemeClr val="tx2"/>
          </a:solidFill>
          <a:latin typeface="Arial" panose="020B0604020202020204" pitchFamily="34" charset="0"/>
        </a:defRPr>
      </a:lvl8pPr>
      <a:lvl9pPr marL="1828800" algn="l" defTabSz="966788" rtl="0" fontAlgn="base">
        <a:spcBef>
          <a:spcPct val="0"/>
        </a:spcBef>
        <a:spcAft>
          <a:spcPct val="0"/>
        </a:spcAft>
        <a:defRPr sz="4400">
          <a:solidFill>
            <a:schemeClr val="tx2"/>
          </a:solidFill>
          <a:latin typeface="Arial" panose="020B0604020202020204" pitchFamily="34" charset="0"/>
        </a:defRPr>
      </a:lvl9pPr>
    </p:titleStyle>
    <p:bodyStyle>
      <a:lvl1pPr marL="225425" indent="-225425" algn="l" defTabSz="966788" rtl="0" eaLnBrk="0" fontAlgn="base" hangingPunct="0">
        <a:spcBef>
          <a:spcPct val="20000"/>
        </a:spcBef>
        <a:spcAft>
          <a:spcPct val="0"/>
        </a:spcAft>
        <a:buChar char="•"/>
        <a:defRPr sz="3200" kern="1200">
          <a:solidFill>
            <a:schemeClr val="tx1"/>
          </a:solidFill>
          <a:latin typeface="+mn-lt"/>
          <a:ea typeface="+mn-ea"/>
          <a:cs typeface="+mn-cs"/>
        </a:defRPr>
      </a:lvl1pPr>
      <a:lvl2pPr marL="635000" indent="-290513" algn="l" defTabSz="966788" rtl="0" eaLnBrk="0" fontAlgn="base" hangingPunct="0">
        <a:spcBef>
          <a:spcPct val="20000"/>
        </a:spcBef>
        <a:spcAft>
          <a:spcPct val="0"/>
        </a:spcAft>
        <a:buChar char="–"/>
        <a:defRPr sz="2800" kern="1200">
          <a:solidFill>
            <a:schemeClr val="tx1"/>
          </a:solidFill>
          <a:latin typeface="+mn-lt"/>
          <a:ea typeface="+mn-ea"/>
          <a:cs typeface="+mn-cs"/>
        </a:defRPr>
      </a:lvl2pPr>
      <a:lvl3pPr marL="1031875" indent="-171450" algn="l" defTabSz="966788" rtl="0" eaLnBrk="0" fontAlgn="base" hangingPunct="0">
        <a:spcBef>
          <a:spcPct val="20000"/>
        </a:spcBef>
        <a:spcAft>
          <a:spcPct val="0"/>
        </a:spcAft>
        <a:buChar char="•"/>
        <a:defRPr sz="2500" kern="1200">
          <a:solidFill>
            <a:schemeClr val="tx1"/>
          </a:solidFill>
          <a:latin typeface="+mn-lt"/>
          <a:ea typeface="+mn-ea"/>
          <a:cs typeface="+mn-cs"/>
        </a:defRPr>
      </a:lvl3pPr>
      <a:lvl4pPr marL="1547813" indent="-290513" algn="l" defTabSz="966788" rtl="0" eaLnBrk="0" fontAlgn="base" hangingPunct="0">
        <a:spcBef>
          <a:spcPct val="20000"/>
        </a:spcBef>
        <a:spcAft>
          <a:spcPct val="0"/>
        </a:spcAft>
        <a:buChar char="–"/>
        <a:defRPr sz="2100" kern="1200">
          <a:solidFill>
            <a:schemeClr val="tx1"/>
          </a:solidFill>
          <a:latin typeface="+mn-lt"/>
          <a:ea typeface="+mn-ea"/>
          <a:cs typeface="+mn-cs"/>
        </a:defRPr>
      </a:lvl4pPr>
      <a:lvl5pPr marL="1944688" indent="-171450" algn="l" defTabSz="966788" rtl="0" eaLnBrk="0" fontAlgn="base" hangingPunct="0">
        <a:spcBef>
          <a:spcPct val="20000"/>
        </a:spcBef>
        <a:spcAft>
          <a:spcPct val="0"/>
        </a:spcAft>
        <a:buChar char="»"/>
        <a:defRPr sz="2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B8CD34B-C353-4DCB-5434-1769CFBB4087}"/>
              </a:ext>
            </a:extLst>
          </p:cNvPr>
          <p:cNvSpPr>
            <a:spLocks noGrp="1" noChangeArrowheads="1"/>
          </p:cNvSpPr>
          <p:nvPr>
            <p:ph type="ctrTitle"/>
          </p:nvPr>
        </p:nvSpPr>
        <p:spPr>
          <a:xfrm>
            <a:off x="914400" y="304800"/>
            <a:ext cx="8229600" cy="1219200"/>
          </a:xfrm>
        </p:spPr>
        <p:txBody>
          <a:bodyPr anchor="ctr"/>
          <a:lstStyle/>
          <a:p>
            <a:pPr algn="l" eaLnBrk="1" hangingPunct="1"/>
            <a:r>
              <a:rPr lang="en-US" altLang="en-US" sz="3200"/>
              <a:t>FINAL PRESENTATION DIRECTIONS</a:t>
            </a:r>
          </a:p>
        </p:txBody>
      </p:sp>
      <p:sp>
        <p:nvSpPr>
          <p:cNvPr id="4099" name="Rectangle 3">
            <a:extLst>
              <a:ext uri="{FF2B5EF4-FFF2-40B4-BE49-F238E27FC236}">
                <a16:creationId xmlns:a16="http://schemas.microsoft.com/office/drawing/2014/main" id="{6410E88B-CB8F-3496-99E6-AB0F2579C13E}"/>
              </a:ext>
            </a:extLst>
          </p:cNvPr>
          <p:cNvSpPr>
            <a:spLocks noGrp="1" noChangeArrowheads="1"/>
          </p:cNvSpPr>
          <p:nvPr>
            <p:ph type="subTitle" idx="1"/>
          </p:nvPr>
        </p:nvSpPr>
        <p:spPr>
          <a:xfrm>
            <a:off x="990600" y="1905000"/>
            <a:ext cx="8001000" cy="5029200"/>
          </a:xfrm>
        </p:spPr>
        <p:txBody>
          <a:bodyPr/>
          <a:lstStyle/>
          <a:p>
            <a:pPr algn="l" eaLnBrk="1" hangingPunct="1">
              <a:lnSpc>
                <a:spcPct val="90000"/>
              </a:lnSpc>
            </a:pPr>
            <a:r>
              <a:rPr lang="en-US" altLang="en-US"/>
              <a:t>What follows is a template for your final presentation to the Samuels Foundation.  This document will shared with the Board, but there will be no in-person presentation. </a:t>
            </a:r>
          </a:p>
          <a:p>
            <a:pPr algn="l" eaLnBrk="1" hangingPunct="1">
              <a:lnSpc>
                <a:spcPct val="90000"/>
              </a:lnSpc>
            </a:pPr>
            <a:r>
              <a:rPr lang="en-US" altLang="en-US"/>
              <a:t>Every project is different and we expect the presentations to be unique, however we would like you to address each of the items we have outlined.  Please talk to your program officer about specific questions.</a:t>
            </a:r>
            <a:r>
              <a:rPr lang="en-US" altLang="en-US">
                <a:solidFill>
                  <a:srgbClr val="FF3300"/>
                </a:solidFill>
              </a:rPr>
              <a:t> </a:t>
            </a:r>
          </a:p>
          <a:p>
            <a:pPr eaLnBrk="1" hangingPunct="1">
              <a:lnSpc>
                <a:spcPct val="90000"/>
              </a:lnSpc>
            </a:pPr>
            <a:endParaRPr lang="en-US" altLang="en-US">
              <a:solidFill>
                <a:srgbClr val="FF3300"/>
              </a:solidFill>
            </a:endParaRPr>
          </a:p>
          <a:p>
            <a:pPr eaLnBrk="1" hangingPunct="1">
              <a:lnSpc>
                <a:spcPct val="90000"/>
              </a:lnSpc>
            </a:pPr>
            <a:r>
              <a:rPr lang="en-US" altLang="en-US" b="1">
                <a:solidFill>
                  <a:srgbClr val="FF3300"/>
                </a:solidFill>
              </a:rPr>
              <a:t>PLEASE KEEP PRESENTATION TO NO MORE THAN 20 SLIDES.</a:t>
            </a:r>
            <a:endParaRPr lang="en-US" altLang="en-US" b="1"/>
          </a:p>
          <a:p>
            <a:pPr algn="l" eaLnBrk="1" hangingPunct="1">
              <a:lnSpc>
                <a:spcPct val="90000"/>
              </a:lnSpc>
            </a:pPr>
            <a:endParaRPr lang="en-US" altLang="en-US" b="1"/>
          </a:p>
          <a:p>
            <a:pPr algn="l" eaLnBrk="1" hangingPunct="1">
              <a:lnSpc>
                <a:spcPct val="90000"/>
              </a:lnSpc>
            </a:pPr>
            <a:r>
              <a:rPr lang="en-US" altLang="en-US"/>
              <a:t>Feel free to add color, pictures, charts and graphs to your presentation.    </a:t>
            </a:r>
            <a:endParaRPr lang="en-US" altLang="en-US" sz="3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B9E1339-DBA2-B572-B925-67DB226CA9B7}"/>
              </a:ext>
            </a:extLst>
          </p:cNvPr>
          <p:cNvSpPr>
            <a:spLocks noGrp="1" noChangeArrowheads="1"/>
          </p:cNvSpPr>
          <p:nvPr>
            <p:ph type="title"/>
          </p:nvPr>
        </p:nvSpPr>
        <p:spPr/>
        <p:txBody>
          <a:bodyPr/>
          <a:lstStyle/>
          <a:p>
            <a:pPr eaLnBrk="1" hangingPunct="1"/>
            <a:r>
              <a:rPr lang="en-US" altLang="en-US"/>
              <a:t>Continuation of the Program</a:t>
            </a:r>
          </a:p>
        </p:txBody>
      </p:sp>
      <p:sp>
        <p:nvSpPr>
          <p:cNvPr id="19459" name="Rectangle 3">
            <a:extLst>
              <a:ext uri="{FF2B5EF4-FFF2-40B4-BE49-F238E27FC236}">
                <a16:creationId xmlns:a16="http://schemas.microsoft.com/office/drawing/2014/main" id="{9D39516E-A87B-8CD4-F36D-69ED485A8E27}"/>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44EC4B8-F078-EDCA-1584-4F0576901518}"/>
              </a:ext>
            </a:extLst>
          </p:cNvPr>
          <p:cNvSpPr>
            <a:spLocks noGrp="1" noChangeArrowheads="1"/>
          </p:cNvSpPr>
          <p:nvPr>
            <p:ph type="title"/>
          </p:nvPr>
        </p:nvSpPr>
        <p:spPr/>
        <p:txBody>
          <a:bodyPr/>
          <a:lstStyle/>
          <a:p>
            <a:pPr eaLnBrk="1" hangingPunct="1"/>
            <a:r>
              <a:rPr lang="en-US" altLang="en-US" sz="4000"/>
              <a:t>Program Post Grant Pro Forma</a:t>
            </a:r>
            <a:r>
              <a:rPr lang="en-US" altLang="en-US" sz="4000">
                <a:solidFill>
                  <a:srgbClr val="FF3300"/>
                </a:solidFill>
              </a:rPr>
              <a:t> </a:t>
            </a:r>
            <a:br>
              <a:rPr lang="en-US" altLang="en-US" sz="4000">
                <a:solidFill>
                  <a:srgbClr val="FF3300"/>
                </a:solidFill>
              </a:rPr>
            </a:br>
            <a:r>
              <a:rPr lang="en-US" altLang="en-US" sz="1800">
                <a:solidFill>
                  <a:srgbClr val="FF3300"/>
                </a:solidFill>
              </a:rPr>
              <a:t>(In your proposal you completed a post grant pro forma for the two years following the completion of your grant.  Please refer to that pro forma when completing this slide.)</a:t>
            </a:r>
            <a:endParaRPr lang="en-US" altLang="en-US" sz="1800"/>
          </a:p>
        </p:txBody>
      </p:sp>
      <p:sp>
        <p:nvSpPr>
          <p:cNvPr id="2" name="Content Placeholder 1">
            <a:extLst>
              <a:ext uri="{FF2B5EF4-FFF2-40B4-BE49-F238E27FC236}">
                <a16:creationId xmlns:a16="http://schemas.microsoft.com/office/drawing/2014/main" id="{9D1ADE46-CA09-49DC-E323-B6A6E91A361C}"/>
              </a:ext>
            </a:extLst>
          </p:cNvPr>
          <p:cNvSpPr>
            <a:spLocks noGrp="1"/>
          </p:cNvSpPr>
          <p:nvPr>
            <p:ph idx="1"/>
          </p:nvPr>
        </p:nvSpPr>
        <p:spPr>
          <a:xfrm>
            <a:off x="641350" y="1752600"/>
            <a:ext cx="8159750" cy="4953000"/>
          </a:xfrm>
        </p:spPr>
        <p:txBody>
          <a:bodyPr/>
          <a:lstStyle/>
          <a:p>
            <a:pPr eaLnBrk="1" hangingPunct="1">
              <a:defRPr/>
            </a:pPr>
            <a:r>
              <a:rPr lang="en-US" dirty="0"/>
              <a:t>Post Grant Project Expenses</a:t>
            </a:r>
          </a:p>
          <a:p>
            <a:pPr lvl="1" eaLnBrk="1" hangingPunct="1">
              <a:defRPr/>
            </a:pPr>
            <a:r>
              <a:rPr lang="en-US" dirty="0"/>
              <a:t>Do you expect your expenses to be similar to your projections?  If not, why not and what elements will be different?  Please be specific.</a:t>
            </a:r>
          </a:p>
          <a:p>
            <a:pPr eaLnBrk="1" hangingPunct="1">
              <a:defRPr/>
            </a:pPr>
            <a:r>
              <a:rPr lang="en-US" dirty="0"/>
              <a:t>Post Grant Project Revenues</a:t>
            </a:r>
          </a:p>
          <a:p>
            <a:pPr lvl="1" eaLnBrk="1" hangingPunct="1">
              <a:defRPr/>
            </a:pPr>
            <a:r>
              <a:rPr lang="en-US" dirty="0"/>
              <a:t>Do you expect your revenues to be similar to your projections?  If not, why not and what elements will be different?  Please </a:t>
            </a:r>
            <a:r>
              <a:rPr lang="en-US"/>
              <a:t>be specific.</a:t>
            </a:r>
            <a:endParaRPr lang="en-US" dirty="0"/>
          </a:p>
          <a:p>
            <a:pPr marL="344487" lvl="1" indent="0" eaLnBrk="1" hangingPunct="1">
              <a:buFontTx/>
              <a:buNone/>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2037E35-9335-96A6-6FF6-8D329F748B51}"/>
              </a:ext>
            </a:extLst>
          </p:cNvPr>
          <p:cNvSpPr>
            <a:spLocks noGrp="1" noChangeArrowheads="1"/>
          </p:cNvSpPr>
          <p:nvPr>
            <p:ph type="title"/>
          </p:nvPr>
        </p:nvSpPr>
        <p:spPr/>
        <p:txBody>
          <a:bodyPr/>
          <a:lstStyle/>
          <a:p>
            <a:pPr eaLnBrk="1" hangingPunct="1"/>
            <a:r>
              <a:rPr lang="en-US" altLang="en-US"/>
              <a:t>Replication / Expansion Plans</a:t>
            </a:r>
          </a:p>
        </p:txBody>
      </p:sp>
      <p:sp>
        <p:nvSpPr>
          <p:cNvPr id="22531" name="Rectangle 3">
            <a:extLst>
              <a:ext uri="{FF2B5EF4-FFF2-40B4-BE49-F238E27FC236}">
                <a16:creationId xmlns:a16="http://schemas.microsoft.com/office/drawing/2014/main" id="{23431149-8FB0-F846-51C5-6C2894341069}"/>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678A41E-7547-F334-57A9-C398D13AFA7F}"/>
              </a:ext>
            </a:extLst>
          </p:cNvPr>
          <p:cNvSpPr>
            <a:spLocks noGrp="1" noChangeArrowheads="1"/>
          </p:cNvSpPr>
          <p:nvPr>
            <p:ph type="title"/>
          </p:nvPr>
        </p:nvSpPr>
        <p:spPr/>
        <p:txBody>
          <a:bodyPr/>
          <a:lstStyle/>
          <a:p>
            <a:pPr eaLnBrk="1" hangingPunct="1"/>
            <a:r>
              <a:rPr lang="en-US" altLang="en-US"/>
              <a:t>Organization Name</a:t>
            </a:r>
          </a:p>
        </p:txBody>
      </p:sp>
      <p:sp>
        <p:nvSpPr>
          <p:cNvPr id="5123" name="Rectangle 3">
            <a:extLst>
              <a:ext uri="{FF2B5EF4-FFF2-40B4-BE49-F238E27FC236}">
                <a16:creationId xmlns:a16="http://schemas.microsoft.com/office/drawing/2014/main" id="{97949137-58C5-ECD9-7306-2EA7FAEABA57}"/>
              </a:ext>
            </a:extLst>
          </p:cNvPr>
          <p:cNvSpPr>
            <a:spLocks noGrp="1" noChangeArrowheads="1"/>
          </p:cNvSpPr>
          <p:nvPr>
            <p:ph type="body" idx="1"/>
          </p:nvPr>
        </p:nvSpPr>
        <p:spPr/>
        <p:txBody>
          <a:bodyPr/>
          <a:lstStyle/>
          <a:p>
            <a:pPr algn="ctr" eaLnBrk="1" hangingPunct="1">
              <a:buFontTx/>
              <a:buNone/>
            </a:pPr>
            <a:endParaRPr lang="en-US" altLang="en-US"/>
          </a:p>
          <a:p>
            <a:pPr algn="ctr" eaLnBrk="1" hangingPunct="1">
              <a:buFontTx/>
              <a:buNone/>
            </a:pPr>
            <a:r>
              <a:rPr lang="en-US" altLang="en-US" sz="2800"/>
              <a:t>Program Name</a:t>
            </a:r>
          </a:p>
          <a:p>
            <a:pPr algn="ctr" eaLnBrk="1" hangingPunct="1">
              <a:buFontTx/>
              <a:buNone/>
            </a:pPr>
            <a:r>
              <a:rPr lang="en-US" altLang="en-US" sz="2800"/>
              <a:t>Grant Period</a:t>
            </a:r>
          </a:p>
          <a:p>
            <a:pPr algn="ctr" eaLnBrk="1" hangingPunct="1">
              <a:buFontTx/>
              <a:buNone/>
            </a:pPr>
            <a:endParaRPr lang="en-US" altLang="en-US" sz="2800"/>
          </a:p>
          <a:p>
            <a:pPr algn="ctr" eaLnBrk="1" hangingPunct="1">
              <a:buFontTx/>
              <a:buNone/>
            </a:pPr>
            <a:r>
              <a:rPr lang="en-US" altLang="en-US" sz="2800"/>
              <a:t>Final Presentation</a:t>
            </a:r>
          </a:p>
          <a:p>
            <a:pPr algn="ctr" eaLnBrk="1" hangingPunct="1">
              <a:buFontTx/>
              <a:buNone/>
            </a:pPr>
            <a:r>
              <a:rPr lang="en-US" altLang="en-US" sz="2800"/>
              <a:t>Date</a:t>
            </a:r>
          </a:p>
          <a:p>
            <a:pPr eaLnBrk="1" hangingPunct="1">
              <a:buFontTx/>
              <a:buNone/>
            </a:pPr>
            <a:endParaRPr lang="en-US" altLang="en-US" sz="2800"/>
          </a:p>
          <a:p>
            <a:pPr eaLnBrk="1" hangingPunct="1"/>
            <a:endParaRPr lang="en-US" altLang="en-US" sz="1200"/>
          </a:p>
          <a:p>
            <a:pPr eaLnBrk="1" hangingPunct="1"/>
            <a:r>
              <a:rPr lang="en-US" altLang="en-US" sz="1200"/>
              <a:t>Team Members</a:t>
            </a:r>
          </a:p>
          <a:p>
            <a:pPr lvl="1" eaLnBrk="1" hangingPunct="1"/>
            <a:endParaRPr lang="en-US" altLang="en-US" sz="1000"/>
          </a:p>
          <a:p>
            <a:pPr lvl="1" eaLnBrk="1" hangingPunct="1"/>
            <a:endParaRPr lang="en-US" altLang="en-US"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074">
            <a:extLst>
              <a:ext uri="{FF2B5EF4-FFF2-40B4-BE49-F238E27FC236}">
                <a16:creationId xmlns:a16="http://schemas.microsoft.com/office/drawing/2014/main" id="{82819F1D-EA89-A256-F81D-09B8F14A8EE8}"/>
              </a:ext>
            </a:extLst>
          </p:cNvPr>
          <p:cNvSpPr>
            <a:spLocks noGrp="1" noChangeArrowheads="1"/>
          </p:cNvSpPr>
          <p:nvPr>
            <p:ph type="title"/>
          </p:nvPr>
        </p:nvSpPr>
        <p:spPr/>
        <p:txBody>
          <a:bodyPr/>
          <a:lstStyle/>
          <a:p>
            <a:pPr eaLnBrk="1" hangingPunct="1"/>
            <a:r>
              <a:rPr lang="en-US" altLang="en-US"/>
              <a:t>Organization Background</a:t>
            </a:r>
          </a:p>
        </p:txBody>
      </p:sp>
      <p:sp>
        <p:nvSpPr>
          <p:cNvPr id="7171" name="Rectangle 3075">
            <a:extLst>
              <a:ext uri="{FF2B5EF4-FFF2-40B4-BE49-F238E27FC236}">
                <a16:creationId xmlns:a16="http://schemas.microsoft.com/office/drawing/2014/main" id="{ECEF460E-6F03-EE57-038A-5C7788A36807}"/>
              </a:ext>
            </a:extLst>
          </p:cNvPr>
          <p:cNvSpPr>
            <a:spLocks noGrp="1" noChangeArrowheads="1"/>
          </p:cNvSpPr>
          <p:nvPr>
            <p:ph type="body" idx="1"/>
          </p:nvPr>
        </p:nvSpPr>
        <p:spPr/>
        <p:txBody>
          <a:bodyPr/>
          <a:lstStyle/>
          <a:p>
            <a:pPr eaLnBrk="1" hangingPunct="1"/>
            <a:r>
              <a:rPr lang="en-US" altLang="en-US">
                <a:solidFill>
                  <a:srgbClr val="FF3300"/>
                </a:solidFill>
              </a:rPr>
              <a:t>1 PAGE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242E160-9B75-738C-4AAA-FBFFCB02990D}"/>
              </a:ext>
            </a:extLst>
          </p:cNvPr>
          <p:cNvSpPr>
            <a:spLocks noGrp="1" noChangeArrowheads="1"/>
          </p:cNvSpPr>
          <p:nvPr>
            <p:ph type="title"/>
          </p:nvPr>
        </p:nvSpPr>
        <p:spPr/>
        <p:txBody>
          <a:bodyPr/>
          <a:lstStyle/>
          <a:p>
            <a:pPr eaLnBrk="1" hangingPunct="1"/>
            <a:r>
              <a:rPr lang="en-US" altLang="en-US"/>
              <a:t>Program Background</a:t>
            </a:r>
          </a:p>
        </p:txBody>
      </p:sp>
      <p:sp>
        <p:nvSpPr>
          <p:cNvPr id="8195" name="Rectangle 3">
            <a:extLst>
              <a:ext uri="{FF2B5EF4-FFF2-40B4-BE49-F238E27FC236}">
                <a16:creationId xmlns:a16="http://schemas.microsoft.com/office/drawing/2014/main" id="{3F2427A3-94B0-240A-884A-7EF08839E5EB}"/>
              </a:ext>
            </a:extLst>
          </p:cNvPr>
          <p:cNvSpPr>
            <a:spLocks noGrp="1" noChangeArrowheads="1"/>
          </p:cNvSpPr>
          <p:nvPr>
            <p:ph type="body" idx="1"/>
          </p:nvPr>
        </p:nvSpPr>
        <p:spPr/>
        <p:txBody>
          <a:bodyPr/>
          <a:lstStyle/>
          <a:p>
            <a:pPr eaLnBrk="1" hangingPunct="1"/>
            <a:r>
              <a:rPr lang="en-US" altLang="en-US">
                <a:solidFill>
                  <a:srgbClr val="FF3300"/>
                </a:solidFill>
              </a:rPr>
              <a:t>1 PAGE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6C28FE8-6E7A-8B60-07BC-AE606BE53420}"/>
              </a:ext>
            </a:extLst>
          </p:cNvPr>
          <p:cNvSpPr>
            <a:spLocks noGrp="1" noChangeArrowheads="1"/>
          </p:cNvSpPr>
          <p:nvPr>
            <p:ph type="title"/>
          </p:nvPr>
        </p:nvSpPr>
        <p:spPr/>
        <p:txBody>
          <a:bodyPr/>
          <a:lstStyle/>
          <a:p>
            <a:pPr eaLnBrk="1" hangingPunct="1"/>
            <a:r>
              <a:rPr lang="en-US" altLang="en-US"/>
              <a:t>Program Objectives</a:t>
            </a:r>
          </a:p>
        </p:txBody>
      </p:sp>
      <p:sp>
        <p:nvSpPr>
          <p:cNvPr id="10243" name="Rectangle 3">
            <a:extLst>
              <a:ext uri="{FF2B5EF4-FFF2-40B4-BE49-F238E27FC236}">
                <a16:creationId xmlns:a16="http://schemas.microsoft.com/office/drawing/2014/main" id="{D385E38F-2200-E929-590D-60924F40CA91}"/>
              </a:ext>
            </a:extLst>
          </p:cNvPr>
          <p:cNvSpPr>
            <a:spLocks noGrp="1" noChangeArrowheads="1"/>
          </p:cNvSpPr>
          <p:nvPr>
            <p:ph type="body" idx="1"/>
          </p:nvPr>
        </p:nvSpPr>
        <p:spPr/>
        <p:txBody>
          <a:bodyPr/>
          <a:lstStyle/>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1AB42AC-0BBB-62F9-A05D-1762A5CE2D2E}"/>
              </a:ext>
            </a:extLst>
          </p:cNvPr>
          <p:cNvSpPr>
            <a:spLocks noGrp="1" noChangeArrowheads="1"/>
          </p:cNvSpPr>
          <p:nvPr>
            <p:ph type="title"/>
          </p:nvPr>
        </p:nvSpPr>
        <p:spPr/>
        <p:txBody>
          <a:bodyPr/>
          <a:lstStyle/>
          <a:p>
            <a:pPr eaLnBrk="1" hangingPunct="1"/>
            <a:r>
              <a:rPr lang="en-US" altLang="en-US"/>
              <a:t>Program Goals and Results</a:t>
            </a:r>
          </a:p>
        </p:txBody>
      </p:sp>
      <p:sp>
        <p:nvSpPr>
          <p:cNvPr id="12291" name="Rectangle 3">
            <a:extLst>
              <a:ext uri="{FF2B5EF4-FFF2-40B4-BE49-F238E27FC236}">
                <a16:creationId xmlns:a16="http://schemas.microsoft.com/office/drawing/2014/main" id="{E4EBAD71-1D7D-9DD4-B57E-27B627D06194}"/>
              </a:ext>
            </a:extLst>
          </p:cNvPr>
          <p:cNvSpPr>
            <a:spLocks noGrp="1" noChangeArrowheads="1"/>
          </p:cNvSpPr>
          <p:nvPr>
            <p:ph type="body" idx="1"/>
          </p:nvPr>
        </p:nvSpPr>
        <p:spPr/>
        <p:txBody>
          <a:bodyPr/>
          <a:lstStyle/>
          <a:p>
            <a:pPr eaLnBrk="1" hangingPunct="1"/>
            <a:r>
              <a:rPr lang="en-US" altLang="en-US" dirty="0">
                <a:solidFill>
                  <a:srgbClr val="FF3300"/>
                </a:solidFill>
              </a:rPr>
              <a:t>Keep to 1 to 4 pages</a:t>
            </a:r>
          </a:p>
          <a:p>
            <a:pPr lvl="1" eaLnBrk="1" hangingPunct="1"/>
            <a:r>
              <a:rPr lang="en-US" altLang="en-US" dirty="0">
                <a:solidFill>
                  <a:srgbClr val="FF3300"/>
                </a:solidFill>
              </a:rPr>
              <a:t>1 page for each goal and 2 objectives as outlined in the approved application.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0AAE354-BEB7-28D9-39EF-B74898DC1AE7}"/>
              </a:ext>
            </a:extLst>
          </p:cNvPr>
          <p:cNvSpPr>
            <a:spLocks noGrp="1" noChangeArrowheads="1"/>
          </p:cNvSpPr>
          <p:nvPr>
            <p:ph type="title"/>
          </p:nvPr>
        </p:nvSpPr>
        <p:spPr/>
        <p:txBody>
          <a:bodyPr/>
          <a:lstStyle/>
          <a:p>
            <a:pPr eaLnBrk="1" hangingPunct="1"/>
            <a:r>
              <a:rPr lang="en-US" altLang="en-US"/>
              <a:t>Results </a:t>
            </a:r>
            <a:r>
              <a:rPr lang="en-US" altLang="en-US" sz="1600">
                <a:solidFill>
                  <a:srgbClr val="FF3300"/>
                </a:solidFill>
              </a:rPr>
              <a:t>(if you have already covered this in pages before, eliminate)</a:t>
            </a:r>
            <a:endParaRPr lang="en-US" altLang="en-US"/>
          </a:p>
        </p:txBody>
      </p:sp>
      <p:graphicFrame>
        <p:nvGraphicFramePr>
          <p:cNvPr id="7232" name="Group 64">
            <a:extLst>
              <a:ext uri="{FF2B5EF4-FFF2-40B4-BE49-F238E27FC236}">
                <a16:creationId xmlns:a16="http://schemas.microsoft.com/office/drawing/2014/main" id="{B12A4EA5-3C30-1A97-8866-B83D9233161E}"/>
              </a:ext>
            </a:extLst>
          </p:cNvPr>
          <p:cNvGraphicFramePr>
            <a:graphicFrameLocks noGrp="1"/>
          </p:cNvGraphicFramePr>
          <p:nvPr/>
        </p:nvGraphicFramePr>
        <p:xfrm>
          <a:off x="762000" y="1447800"/>
          <a:ext cx="7924800" cy="4662488"/>
        </p:xfrm>
        <a:graphic>
          <a:graphicData uri="http://schemas.openxmlformats.org/drawingml/2006/table">
            <a:tbl>
              <a:tblPr/>
              <a:tblGrid>
                <a:gridCol w="2641600">
                  <a:extLst>
                    <a:ext uri="{9D8B030D-6E8A-4147-A177-3AD203B41FA5}">
                      <a16:colId xmlns:a16="http://schemas.microsoft.com/office/drawing/2014/main" val="20000"/>
                    </a:ext>
                  </a:extLst>
                </a:gridCol>
                <a:gridCol w="2641600">
                  <a:extLst>
                    <a:ext uri="{9D8B030D-6E8A-4147-A177-3AD203B41FA5}">
                      <a16:colId xmlns:a16="http://schemas.microsoft.com/office/drawing/2014/main" val="20001"/>
                    </a:ext>
                  </a:extLst>
                </a:gridCol>
                <a:gridCol w="2641600">
                  <a:extLst>
                    <a:ext uri="{9D8B030D-6E8A-4147-A177-3AD203B41FA5}">
                      <a16:colId xmlns:a16="http://schemas.microsoft.com/office/drawing/2014/main" val="20002"/>
                    </a:ext>
                  </a:extLst>
                </a:gridCol>
              </a:tblGrid>
              <a:tr h="523424">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ctr" defTabSz="966788"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anose="020B0604020202020204" pitchFamily="34" charset="0"/>
                        </a:rPr>
                        <a:t>Goal</a:t>
                      </a: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ctr" defTabSz="966788"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anose="020B0604020202020204" pitchFamily="34" charset="0"/>
                        </a:rPr>
                        <a:t>Actual</a:t>
                      </a: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4871">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Overall # of People Served</a:t>
                      </a: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40">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 of people receiving </a:t>
                      </a: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8040">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 of people ________</a:t>
                      </a: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40">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Current being served…</a:t>
                      </a: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6691">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Other stats</a:t>
                      </a:r>
                    </a:p>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6691">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Other stats</a:t>
                      </a:r>
                    </a:p>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66691">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r>
                        <a:rPr kumimoji="0" lang="en-US" sz="1700" b="0" i="0" u="none" strike="noStrike" cap="none" normalizeH="0" baseline="0">
                          <a:ln>
                            <a:noFill/>
                          </a:ln>
                          <a:solidFill>
                            <a:schemeClr val="tx1"/>
                          </a:solidFill>
                          <a:effectLst/>
                          <a:latin typeface="Arial" panose="020B0604020202020204" pitchFamily="34" charset="0"/>
                        </a:rPr>
                        <a:t>Other stats</a:t>
                      </a:r>
                    </a:p>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66788">
                        <a:spcBef>
                          <a:spcPct val="20000"/>
                        </a:spcBef>
                        <a:defRPr sz="2800">
                          <a:solidFill>
                            <a:schemeClr val="tx1"/>
                          </a:solidFill>
                          <a:latin typeface="Arial" panose="020B0604020202020204" pitchFamily="34" charset="0"/>
                        </a:defRPr>
                      </a:lvl1pPr>
                      <a:lvl2pPr marL="482600" indent="-138113" defTabSz="966788">
                        <a:spcBef>
                          <a:spcPct val="20000"/>
                        </a:spcBef>
                        <a:defRPr sz="2400">
                          <a:solidFill>
                            <a:schemeClr val="tx1"/>
                          </a:solidFill>
                          <a:latin typeface="Arial" panose="020B0604020202020204" pitchFamily="34" charset="0"/>
                        </a:defRPr>
                      </a:lvl2pPr>
                      <a:lvl3pPr marL="966788" indent="-106363" defTabSz="966788">
                        <a:spcBef>
                          <a:spcPct val="20000"/>
                        </a:spcBef>
                        <a:defRPr sz="2100">
                          <a:solidFill>
                            <a:schemeClr val="tx1"/>
                          </a:solidFill>
                          <a:latin typeface="Arial" panose="020B0604020202020204" pitchFamily="34" charset="0"/>
                        </a:defRPr>
                      </a:lvl3pPr>
                      <a:lvl4pPr marL="1449388" indent="-192088" defTabSz="966788">
                        <a:spcBef>
                          <a:spcPct val="20000"/>
                        </a:spcBef>
                        <a:defRPr sz="1900">
                          <a:solidFill>
                            <a:schemeClr val="tx1"/>
                          </a:solidFill>
                          <a:latin typeface="Arial" panose="020B0604020202020204" pitchFamily="34" charset="0"/>
                        </a:defRPr>
                      </a:lvl4pPr>
                      <a:lvl5pPr marL="1933575" indent="-160338" defTabSz="966788">
                        <a:spcBef>
                          <a:spcPct val="20000"/>
                        </a:spcBef>
                        <a:defRPr sz="1900">
                          <a:solidFill>
                            <a:schemeClr val="tx1"/>
                          </a:solidFill>
                          <a:latin typeface="Arial" panose="020B0604020202020204" pitchFamily="34" charset="0"/>
                        </a:defRPr>
                      </a:lvl5pPr>
                      <a:lvl6pPr marL="2390775" indent="-160338" defTabSz="966788" fontAlgn="base">
                        <a:spcBef>
                          <a:spcPct val="20000"/>
                        </a:spcBef>
                        <a:spcAft>
                          <a:spcPct val="0"/>
                        </a:spcAft>
                        <a:defRPr sz="1900">
                          <a:solidFill>
                            <a:schemeClr val="tx1"/>
                          </a:solidFill>
                          <a:latin typeface="Arial" panose="020B0604020202020204" pitchFamily="34" charset="0"/>
                        </a:defRPr>
                      </a:lvl6pPr>
                      <a:lvl7pPr marL="2847975" indent="-160338" defTabSz="966788" fontAlgn="base">
                        <a:spcBef>
                          <a:spcPct val="20000"/>
                        </a:spcBef>
                        <a:spcAft>
                          <a:spcPct val="0"/>
                        </a:spcAft>
                        <a:defRPr sz="1900">
                          <a:solidFill>
                            <a:schemeClr val="tx1"/>
                          </a:solidFill>
                          <a:latin typeface="Arial" panose="020B0604020202020204" pitchFamily="34" charset="0"/>
                        </a:defRPr>
                      </a:lvl7pPr>
                      <a:lvl8pPr marL="3305175" indent="-160338" defTabSz="966788" fontAlgn="base">
                        <a:spcBef>
                          <a:spcPct val="20000"/>
                        </a:spcBef>
                        <a:spcAft>
                          <a:spcPct val="0"/>
                        </a:spcAft>
                        <a:defRPr sz="1900">
                          <a:solidFill>
                            <a:schemeClr val="tx1"/>
                          </a:solidFill>
                          <a:latin typeface="Arial" panose="020B0604020202020204" pitchFamily="34" charset="0"/>
                        </a:defRPr>
                      </a:lvl8pPr>
                      <a:lvl9pPr marL="3762375" indent="-160338" defTabSz="966788" fontAlgn="base">
                        <a:spcBef>
                          <a:spcPct val="20000"/>
                        </a:spcBef>
                        <a:spcAft>
                          <a:spcPct val="0"/>
                        </a:spcAft>
                        <a:defRPr sz="1900">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a:ln>
                          <a:noFill/>
                        </a:ln>
                        <a:solidFill>
                          <a:schemeClr val="tx1"/>
                        </a:solidFill>
                        <a:effectLst/>
                        <a:latin typeface="Arial" panose="020B0604020202020204" pitchFamily="34" charset="0"/>
                      </a:endParaRPr>
                    </a:p>
                  </a:txBody>
                  <a:tcPr marL="96661" marR="96661" marT="48335" marB="483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377" name="Text Box 48">
            <a:extLst>
              <a:ext uri="{FF2B5EF4-FFF2-40B4-BE49-F238E27FC236}">
                <a16:creationId xmlns:a16="http://schemas.microsoft.com/office/drawing/2014/main" id="{AD607001-7B85-9876-0B87-38A8194B348D}"/>
              </a:ext>
            </a:extLst>
          </p:cNvPr>
          <p:cNvSpPr txBox="1">
            <a:spLocks noChangeArrowheads="1"/>
          </p:cNvSpPr>
          <p:nvPr/>
        </p:nvSpPr>
        <p:spPr bwMode="auto">
          <a:xfrm>
            <a:off x="746125" y="628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12BD731-B603-84FC-1FEC-DCCD15C83A4C}"/>
              </a:ext>
            </a:extLst>
          </p:cNvPr>
          <p:cNvSpPr>
            <a:spLocks noGrp="1" noChangeArrowheads="1"/>
          </p:cNvSpPr>
          <p:nvPr>
            <p:ph type="title"/>
          </p:nvPr>
        </p:nvSpPr>
        <p:spPr/>
        <p:txBody>
          <a:bodyPr/>
          <a:lstStyle/>
          <a:p>
            <a:pPr eaLnBrk="1" hangingPunct="1"/>
            <a:r>
              <a:rPr lang="en-US" altLang="en-US"/>
              <a:t>Results</a:t>
            </a:r>
          </a:p>
        </p:txBody>
      </p:sp>
      <p:sp>
        <p:nvSpPr>
          <p:cNvPr id="16387" name="Rectangle 3">
            <a:extLst>
              <a:ext uri="{FF2B5EF4-FFF2-40B4-BE49-F238E27FC236}">
                <a16:creationId xmlns:a16="http://schemas.microsoft.com/office/drawing/2014/main" id="{AE0D18AF-B4F4-B915-93C9-ED373E316290}"/>
              </a:ext>
            </a:extLst>
          </p:cNvPr>
          <p:cNvSpPr>
            <a:spLocks noGrp="1" noChangeArrowheads="1"/>
          </p:cNvSpPr>
          <p:nvPr>
            <p:ph type="body" idx="1"/>
          </p:nvPr>
        </p:nvSpPr>
        <p:spPr/>
        <p:txBody>
          <a:bodyPr/>
          <a:lstStyle/>
          <a:p>
            <a:pPr eaLnBrk="1" hangingPunct="1">
              <a:buFontTx/>
              <a:buNone/>
            </a:pPr>
            <a:r>
              <a:rPr lang="en-US" altLang="en-US"/>
              <a:t>1 Case Study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73CD902-5853-73C5-D478-4F058548A15A}"/>
              </a:ext>
            </a:extLst>
          </p:cNvPr>
          <p:cNvSpPr>
            <a:spLocks noGrp="1" noChangeArrowheads="1"/>
          </p:cNvSpPr>
          <p:nvPr>
            <p:ph type="title"/>
          </p:nvPr>
        </p:nvSpPr>
        <p:spPr/>
        <p:txBody>
          <a:bodyPr/>
          <a:lstStyle/>
          <a:p>
            <a:pPr eaLnBrk="1" hangingPunct="1"/>
            <a:r>
              <a:rPr lang="en-US" altLang="en-US"/>
              <a:t>Financial Summary</a:t>
            </a:r>
            <a:endParaRPr lang="en-US" altLang="en-US" sz="3000"/>
          </a:p>
        </p:txBody>
      </p:sp>
      <p:sp>
        <p:nvSpPr>
          <p:cNvPr id="17411" name="Rectangle 52">
            <a:extLst>
              <a:ext uri="{FF2B5EF4-FFF2-40B4-BE49-F238E27FC236}">
                <a16:creationId xmlns:a16="http://schemas.microsoft.com/office/drawing/2014/main" id="{96ADB171-960F-1C6C-C022-EEEAAF4D770A}"/>
              </a:ext>
            </a:extLst>
          </p:cNvPr>
          <p:cNvSpPr>
            <a:spLocks noGrp="1" noChangeArrowheads="1"/>
          </p:cNvSpPr>
          <p:nvPr>
            <p:ph type="body" idx="1"/>
          </p:nvPr>
        </p:nvSpPr>
        <p:spPr/>
        <p:txBody>
          <a:bodyPr/>
          <a:lstStyle/>
          <a:p>
            <a:pPr eaLnBrk="1" hangingPunct="1"/>
            <a:r>
              <a:rPr lang="en-US" altLang="en-US"/>
              <a:t>Where project expenses within budget?  </a:t>
            </a:r>
          </a:p>
          <a:p>
            <a:pPr eaLnBrk="1" hangingPunct="1"/>
            <a:r>
              <a:rPr lang="en-US" altLang="en-US"/>
              <a:t>If not, what expenses were out of budget and why?</a:t>
            </a:r>
          </a:p>
          <a:p>
            <a:pPr eaLnBrk="1" hangingPunct="1"/>
            <a:r>
              <a:rPr lang="en-US" altLang="en-US"/>
              <a:t>Where the revenues and/or cost savings what you expected? If not,and why?</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4692</TotalTime>
  <Words>370</Words>
  <Application>Microsoft Macintosh PowerPoint</Application>
  <PresentationFormat>Custom</PresentationFormat>
  <Paragraphs>58</Paragraphs>
  <Slides>12</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Arial</vt:lpstr>
      <vt:lpstr>Default Design</vt:lpstr>
      <vt:lpstr>FINAL PRESENTATION DIRECTIONS</vt:lpstr>
      <vt:lpstr>Organization Name</vt:lpstr>
      <vt:lpstr>Organization Background</vt:lpstr>
      <vt:lpstr>Program Background</vt:lpstr>
      <vt:lpstr>Program Objectives</vt:lpstr>
      <vt:lpstr>Program Goals and Results</vt:lpstr>
      <vt:lpstr>Results (if you have already covered this in pages before, eliminate)</vt:lpstr>
      <vt:lpstr>Results</vt:lpstr>
      <vt:lpstr>Financial Summary</vt:lpstr>
      <vt:lpstr>Continuation of the Program</vt:lpstr>
      <vt:lpstr>Program Post Grant Pro Forma  (In your proposal you completed a post grant pro forma for the two years following the completion of your grant.  Please refer to that pro forma when completing this slide.)</vt:lpstr>
      <vt:lpstr>Replication / Expansion Plans</vt:lpstr>
    </vt:vector>
  </TitlesOfParts>
  <Company>Samuels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Name</dc:title>
  <dc:creator>Lauren Green Weisenfeld</dc:creator>
  <cp:lastModifiedBy>Samuels Foundation</cp:lastModifiedBy>
  <cp:revision>25</cp:revision>
  <dcterms:created xsi:type="dcterms:W3CDTF">2004-07-20T16:26:11Z</dcterms:created>
  <dcterms:modified xsi:type="dcterms:W3CDTF">2024-05-02T18:06:26Z</dcterms:modified>
</cp:coreProperties>
</file>